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5"/>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72" r:id="rId28"/>
    <p:sldId id="273" r:id="rId29"/>
    <p:sldId id="274" r:id="rId30"/>
    <p:sldId id="271" r:id="rId31"/>
    <p:sldId id="288" r:id="rId32"/>
    <p:sldId id="295"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5"/>
    <p:restoredTop sz="77488" autoAdjust="0"/>
  </p:normalViewPr>
  <p:slideViewPr>
    <p:cSldViewPr snapToGrid="0">
      <p:cViewPr varScale="1">
        <p:scale>
          <a:sx n="29" d="100"/>
          <a:sy n="29" d="100"/>
        </p:scale>
        <p:origin x="812" y="44"/>
      </p:cViewPr>
      <p:guideLst/>
    </p:cSldViewPr>
  </p:slideViewPr>
  <p:notesTextViewPr>
    <p:cViewPr>
      <p:scale>
        <a:sx n="1" d="1"/>
        <a:sy n="1" d="1"/>
      </p:scale>
      <p:origin x="0" y="0"/>
    </p:cViewPr>
  </p:notesTextViewPr>
  <p:sorterViewPr>
    <p:cViewPr>
      <p:scale>
        <a:sx n="100" d="100"/>
        <a:sy n="100" d="100"/>
      </p:scale>
      <p:origin x="0" y="-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 They announced this in Dec 2023, will be offline next Dec 2024)</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10/28/2025</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5</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Joydeep Mitra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0"/>
            <a:ext cx="21031200" cy="2651126"/>
          </a:xfrm>
        </p:spPr>
        <p:txBody>
          <a:bodyPr anchor="ctr">
            <a:normAutofit/>
          </a:bodyPr>
          <a:lstStyle/>
          <a:p>
            <a:r>
              <a:rPr sz="7200" dirty="0"/>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rPr dirty="0"/>
              <a:t>Self-managed vs Vendor-managed Infrastructure</a:t>
            </a:r>
            <a:r>
              <a:rPr lang="en-US" dirty="0"/>
              <a:t> Tradeoffs</a:t>
            </a:r>
            <a:endParaRPr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lang="en-US" dirty="0"/>
              <a:t>“X</a:t>
            </a:r>
            <a:r>
              <a:rPr dirty="0"/>
              <a:t> as a Service</a:t>
            </a:r>
            <a:r>
              <a:rPr lang="en-US" dirty="0"/>
              <a:t>" offers several abstractions to choose from depending on your needs</a:t>
            </a:r>
            <a:endParaRPr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lstStyle/>
          <a:p>
            <a:r>
              <a:rPr lang="en-US" dirty="0"/>
              <a:t>Render.com terminology</a:t>
            </a:r>
            <a:endParaRPr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rPr lang="en-US" dirty="0"/>
              <a:t>Shared infrastructure </a:t>
            </a:r>
            <a:r>
              <a:rPr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can be shared?</a:t>
            </a:r>
            <a:endParaRPr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1894</TotalTime>
  <Words>6846</Words>
  <Application>Microsoft Office PowerPoint</Application>
  <PresentationFormat>Custom</PresentationFormat>
  <Paragraphs>625</Paragraphs>
  <Slides>33</Slides>
  <Notes>31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Self-managed vs Vendor-managed Infrastructure Tradeoffs</vt:lpstr>
      <vt:lpstr>Cloud Infrastructure is best for variable workloads</vt:lpstr>
      <vt:lpstr>Public clouds are not the only option</vt:lpstr>
      <vt:lpstr>Software as a Service adds more vendor-managed apps</vt:lpstr>
      <vt:lpstr>On-Premises vs SaaS: Jitsi vs Twilio Video</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56</cp:revision>
  <dcterms:modified xsi:type="dcterms:W3CDTF">2025-10-28T23:00:58Z</dcterms:modified>
</cp:coreProperties>
</file>